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8" r:id="rId3"/>
    <p:sldId id="261"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56C6F3-C1B6-497A-9DB3-26292E4D0659}" type="datetimeFigureOut">
              <a:rPr lang="en-GB" smtClean="0"/>
              <a:t>08/03/2017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F00925-4455-48DC-B178-C28CA1C18E25}" type="slidenum">
              <a:rPr lang="en-GB" smtClean="0"/>
              <a:t>‹#›</a:t>
            </a:fld>
            <a:endParaRPr lang="en-GB"/>
          </a:p>
        </p:txBody>
      </p:sp>
    </p:spTree>
    <p:extLst>
      <p:ext uri="{BB962C8B-B14F-4D97-AF65-F5344CB8AC3E}">
        <p14:creationId xmlns:p14="http://schemas.microsoft.com/office/powerpoint/2010/main" val="1913156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B2CCF-67D8-4AA1-B9EF-9F90C189C15E}" type="datetimeFigureOut">
              <a:rPr lang="en-GB" smtClean="0"/>
              <a:t>08/03/2017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53BFA1-F87A-47C6-A5E4-594BCD24EBC3}" type="slidenum">
              <a:rPr lang="en-GB" smtClean="0"/>
              <a:t>‹#›</a:t>
            </a:fld>
            <a:endParaRPr lang="en-GB"/>
          </a:p>
        </p:txBody>
      </p:sp>
    </p:spTree>
    <p:extLst>
      <p:ext uri="{BB962C8B-B14F-4D97-AF65-F5344CB8AC3E}">
        <p14:creationId xmlns:p14="http://schemas.microsoft.com/office/powerpoint/2010/main" val="118105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53BFA1-F87A-47C6-A5E4-594BCD24EBC3}" type="slidenum">
              <a:rPr lang="en-GB" smtClean="0"/>
              <a:t>1</a:t>
            </a:fld>
            <a:endParaRPr lang="en-GB"/>
          </a:p>
        </p:txBody>
      </p:sp>
    </p:spTree>
    <p:extLst>
      <p:ext uri="{BB962C8B-B14F-4D97-AF65-F5344CB8AC3E}">
        <p14:creationId xmlns:p14="http://schemas.microsoft.com/office/powerpoint/2010/main" val="254624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9856AC-193E-43EB-9836-CEDE581E52AC}"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4FE8C-FB0F-4E0A-81F7-E3E8CF73106D}" type="slidenum">
              <a:rPr lang="en-GB" smtClean="0"/>
              <a:t>‹#›</a:t>
            </a:fld>
            <a:endParaRPr lang="en-GB"/>
          </a:p>
        </p:txBody>
      </p:sp>
    </p:spTree>
    <p:extLst>
      <p:ext uri="{BB962C8B-B14F-4D97-AF65-F5344CB8AC3E}">
        <p14:creationId xmlns:p14="http://schemas.microsoft.com/office/powerpoint/2010/main" val="113219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9856AC-193E-43EB-9836-CEDE581E52AC}"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4FE8C-FB0F-4E0A-81F7-E3E8CF73106D}" type="slidenum">
              <a:rPr lang="en-GB" smtClean="0"/>
              <a:t>‹#›</a:t>
            </a:fld>
            <a:endParaRPr lang="en-GB"/>
          </a:p>
        </p:txBody>
      </p:sp>
    </p:spTree>
    <p:extLst>
      <p:ext uri="{BB962C8B-B14F-4D97-AF65-F5344CB8AC3E}">
        <p14:creationId xmlns:p14="http://schemas.microsoft.com/office/powerpoint/2010/main" val="288740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9856AC-193E-43EB-9836-CEDE581E52AC}"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4FE8C-FB0F-4E0A-81F7-E3E8CF73106D}" type="slidenum">
              <a:rPr lang="en-GB" smtClean="0"/>
              <a:t>‹#›</a:t>
            </a:fld>
            <a:endParaRPr lang="en-GB"/>
          </a:p>
        </p:txBody>
      </p:sp>
    </p:spTree>
    <p:extLst>
      <p:ext uri="{BB962C8B-B14F-4D97-AF65-F5344CB8AC3E}">
        <p14:creationId xmlns:p14="http://schemas.microsoft.com/office/powerpoint/2010/main" val="377718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9856AC-193E-43EB-9836-CEDE581E52AC}"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4FE8C-FB0F-4E0A-81F7-E3E8CF73106D}" type="slidenum">
              <a:rPr lang="en-GB" smtClean="0"/>
              <a:t>‹#›</a:t>
            </a:fld>
            <a:endParaRPr lang="en-GB"/>
          </a:p>
        </p:txBody>
      </p:sp>
    </p:spTree>
    <p:extLst>
      <p:ext uri="{BB962C8B-B14F-4D97-AF65-F5344CB8AC3E}">
        <p14:creationId xmlns:p14="http://schemas.microsoft.com/office/powerpoint/2010/main" val="86295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856AC-193E-43EB-9836-CEDE581E52AC}"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4FE8C-FB0F-4E0A-81F7-E3E8CF73106D}" type="slidenum">
              <a:rPr lang="en-GB" smtClean="0"/>
              <a:t>‹#›</a:t>
            </a:fld>
            <a:endParaRPr lang="en-GB"/>
          </a:p>
        </p:txBody>
      </p:sp>
    </p:spTree>
    <p:extLst>
      <p:ext uri="{BB962C8B-B14F-4D97-AF65-F5344CB8AC3E}">
        <p14:creationId xmlns:p14="http://schemas.microsoft.com/office/powerpoint/2010/main" val="91501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A9856AC-193E-43EB-9836-CEDE581E52AC}"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34FE8C-FB0F-4E0A-81F7-E3E8CF73106D}" type="slidenum">
              <a:rPr lang="en-GB" smtClean="0"/>
              <a:t>‹#›</a:t>
            </a:fld>
            <a:endParaRPr lang="en-GB"/>
          </a:p>
        </p:txBody>
      </p:sp>
    </p:spTree>
    <p:extLst>
      <p:ext uri="{BB962C8B-B14F-4D97-AF65-F5344CB8AC3E}">
        <p14:creationId xmlns:p14="http://schemas.microsoft.com/office/powerpoint/2010/main" val="309039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9856AC-193E-43EB-9836-CEDE581E52AC}" type="datetimeFigureOut">
              <a:rPr lang="en-GB" smtClean="0"/>
              <a:t>08/03/2017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34FE8C-FB0F-4E0A-81F7-E3E8CF73106D}" type="slidenum">
              <a:rPr lang="en-GB" smtClean="0"/>
              <a:t>‹#›</a:t>
            </a:fld>
            <a:endParaRPr lang="en-GB"/>
          </a:p>
        </p:txBody>
      </p:sp>
    </p:spTree>
    <p:extLst>
      <p:ext uri="{BB962C8B-B14F-4D97-AF65-F5344CB8AC3E}">
        <p14:creationId xmlns:p14="http://schemas.microsoft.com/office/powerpoint/2010/main" val="306405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A9856AC-193E-43EB-9836-CEDE581E52AC}" type="datetimeFigureOut">
              <a:rPr lang="en-GB" smtClean="0"/>
              <a:t>08/03/2017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34FE8C-FB0F-4E0A-81F7-E3E8CF73106D}" type="slidenum">
              <a:rPr lang="en-GB" smtClean="0"/>
              <a:t>‹#›</a:t>
            </a:fld>
            <a:endParaRPr lang="en-GB"/>
          </a:p>
        </p:txBody>
      </p:sp>
    </p:spTree>
    <p:extLst>
      <p:ext uri="{BB962C8B-B14F-4D97-AF65-F5344CB8AC3E}">
        <p14:creationId xmlns:p14="http://schemas.microsoft.com/office/powerpoint/2010/main" val="57712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856AC-193E-43EB-9836-CEDE581E52AC}" type="datetimeFigureOut">
              <a:rPr lang="en-GB" smtClean="0"/>
              <a:t>08/03/2017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34FE8C-FB0F-4E0A-81F7-E3E8CF73106D}" type="slidenum">
              <a:rPr lang="en-GB" smtClean="0"/>
              <a:t>‹#›</a:t>
            </a:fld>
            <a:endParaRPr lang="en-GB"/>
          </a:p>
        </p:txBody>
      </p:sp>
    </p:spTree>
    <p:extLst>
      <p:ext uri="{BB962C8B-B14F-4D97-AF65-F5344CB8AC3E}">
        <p14:creationId xmlns:p14="http://schemas.microsoft.com/office/powerpoint/2010/main" val="298069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9856AC-193E-43EB-9836-CEDE581E52AC}"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34FE8C-FB0F-4E0A-81F7-E3E8CF73106D}" type="slidenum">
              <a:rPr lang="en-GB" smtClean="0"/>
              <a:t>‹#›</a:t>
            </a:fld>
            <a:endParaRPr lang="en-GB"/>
          </a:p>
        </p:txBody>
      </p:sp>
    </p:spTree>
    <p:extLst>
      <p:ext uri="{BB962C8B-B14F-4D97-AF65-F5344CB8AC3E}">
        <p14:creationId xmlns:p14="http://schemas.microsoft.com/office/powerpoint/2010/main" val="414246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9856AC-193E-43EB-9836-CEDE581E52AC}"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34FE8C-FB0F-4E0A-81F7-E3E8CF73106D}" type="slidenum">
              <a:rPr lang="en-GB" smtClean="0"/>
              <a:t>‹#›</a:t>
            </a:fld>
            <a:endParaRPr lang="en-GB"/>
          </a:p>
        </p:txBody>
      </p:sp>
    </p:spTree>
    <p:extLst>
      <p:ext uri="{BB962C8B-B14F-4D97-AF65-F5344CB8AC3E}">
        <p14:creationId xmlns:p14="http://schemas.microsoft.com/office/powerpoint/2010/main" val="148855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856AC-193E-43EB-9836-CEDE581E52AC}" type="datetimeFigureOut">
              <a:rPr lang="en-GB" smtClean="0"/>
              <a:t>08/03/2017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4FE8C-FB0F-4E0A-81F7-E3E8CF73106D}" type="slidenum">
              <a:rPr lang="en-GB" smtClean="0"/>
              <a:t>‹#›</a:t>
            </a:fld>
            <a:endParaRPr lang="en-GB"/>
          </a:p>
        </p:txBody>
      </p:sp>
    </p:spTree>
    <p:extLst>
      <p:ext uri="{BB962C8B-B14F-4D97-AF65-F5344CB8AC3E}">
        <p14:creationId xmlns:p14="http://schemas.microsoft.com/office/powerpoint/2010/main" val="1718678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2" y="260649"/>
            <a:ext cx="8817967" cy="624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836712"/>
            <a:ext cx="3013769" cy="333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442480" y="1412776"/>
            <a:ext cx="1656184" cy="1200329"/>
          </a:xfrm>
          <a:prstGeom prst="rect">
            <a:avLst/>
          </a:prstGeom>
          <a:noFill/>
        </p:spPr>
        <p:txBody>
          <a:bodyPr wrap="square" rtlCol="0">
            <a:spAutoFit/>
          </a:bodyPr>
          <a:lstStyle/>
          <a:p>
            <a:r>
              <a:rPr lang="en-GB" dirty="0"/>
              <a:t>Let’s think about how to have a conversation</a:t>
            </a:r>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5445225"/>
            <a:ext cx="154288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43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32656"/>
            <a:ext cx="8568952" cy="5940088"/>
          </a:xfrm>
          <a:prstGeom prst="rect">
            <a:avLst/>
          </a:prstGeom>
          <a:noFill/>
        </p:spPr>
        <p:txBody>
          <a:bodyPr wrap="square" rtlCol="0">
            <a:spAutoFit/>
          </a:bodyPr>
          <a:lstStyle/>
          <a:p>
            <a:r>
              <a:rPr lang="en-GB" sz="2400" b="1" dirty="0">
                <a:solidFill>
                  <a:srgbClr val="FF0000"/>
                </a:solidFill>
              </a:rPr>
              <a:t>What young people say</a:t>
            </a:r>
            <a:r>
              <a:rPr lang="en-GB" sz="2400" dirty="0">
                <a:solidFill>
                  <a:srgbClr val="FF0000"/>
                </a:solidFill>
              </a:rPr>
              <a:t>: </a:t>
            </a:r>
          </a:p>
          <a:p>
            <a:endParaRPr lang="en-GB" sz="2000" dirty="0">
              <a:solidFill>
                <a:srgbClr val="FF0000"/>
              </a:solidFill>
            </a:endParaRPr>
          </a:p>
          <a:p>
            <a:r>
              <a:rPr lang="en-GB" sz="2000" dirty="0">
                <a:solidFill>
                  <a:schemeClr val="tx2">
                    <a:lumMod val="75000"/>
                  </a:schemeClr>
                </a:solidFill>
              </a:rPr>
              <a:t>Don’t just think about what you want to ask us, also think about </a:t>
            </a:r>
          </a:p>
          <a:p>
            <a:r>
              <a:rPr lang="en-GB" sz="2000" dirty="0">
                <a:solidFill>
                  <a:schemeClr val="tx2">
                    <a:lumMod val="75000"/>
                  </a:schemeClr>
                </a:solidFill>
              </a:rPr>
              <a:t>how you are letting us think you are someone we can talk to.</a:t>
            </a:r>
          </a:p>
          <a:p>
            <a:endParaRPr lang="en-GB" sz="2000" dirty="0">
              <a:solidFill>
                <a:schemeClr val="tx2">
                  <a:lumMod val="75000"/>
                </a:schemeClr>
              </a:solidFill>
            </a:endParaRPr>
          </a:p>
          <a:p>
            <a:r>
              <a:rPr lang="en-GB" sz="2000" dirty="0">
                <a:solidFill>
                  <a:srgbClr val="00B050"/>
                </a:solidFill>
              </a:rPr>
              <a:t>Think about ways you can tell us it’s okay to talk, by using posters and information on the back of toilet doors to let us know we can tell you our thoughts.</a:t>
            </a:r>
          </a:p>
          <a:p>
            <a:endParaRPr lang="en-GB" sz="2000" dirty="0">
              <a:solidFill>
                <a:srgbClr val="00B050"/>
              </a:solidFill>
            </a:endParaRPr>
          </a:p>
          <a:p>
            <a:r>
              <a:rPr lang="en-GB" sz="2000" dirty="0">
                <a:solidFill>
                  <a:srgbClr val="7030A0"/>
                </a:solidFill>
              </a:rPr>
              <a:t>Think about ways you can build up a relationship with us, so we feel comfortable with you. Turn towards us and smile – it always helps.</a:t>
            </a:r>
          </a:p>
          <a:p>
            <a:endParaRPr lang="en-GB" sz="2000" dirty="0">
              <a:solidFill>
                <a:srgbClr val="00B050"/>
              </a:solidFill>
            </a:endParaRPr>
          </a:p>
          <a:p>
            <a:r>
              <a:rPr lang="en-GB" sz="2000" dirty="0">
                <a:solidFill>
                  <a:schemeClr val="accent5">
                    <a:lumMod val="75000"/>
                  </a:schemeClr>
                </a:solidFill>
              </a:rPr>
              <a:t>It might take us a while to tell you what we’re worried about, let us know that’s </a:t>
            </a:r>
          </a:p>
          <a:p>
            <a:r>
              <a:rPr lang="en-GB" sz="2000" dirty="0">
                <a:solidFill>
                  <a:schemeClr val="accent5">
                    <a:lumMod val="75000"/>
                  </a:schemeClr>
                </a:solidFill>
              </a:rPr>
              <a:t>			okay and if we can’t talk today we can find 					someone when we’re ready. Tell us how to do 				that.</a:t>
            </a:r>
          </a:p>
          <a:p>
            <a:endParaRPr lang="en-GB" sz="2000" dirty="0">
              <a:solidFill>
                <a:srgbClr val="FF0000"/>
              </a:solidFill>
            </a:endParaRPr>
          </a:p>
          <a:p>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2679"/>
            <a:ext cx="1854247" cy="185424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382988"/>
            <a:ext cx="2407721" cy="2340671"/>
          </a:xfrm>
          <a:prstGeom prst="rect">
            <a:avLst/>
          </a:prstGeom>
        </p:spPr>
      </p:pic>
    </p:spTree>
    <p:extLst>
      <p:ext uri="{BB962C8B-B14F-4D97-AF65-F5344CB8AC3E}">
        <p14:creationId xmlns:p14="http://schemas.microsoft.com/office/powerpoint/2010/main" val="266387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27125"/>
            <a:ext cx="82296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06" y="331862"/>
            <a:ext cx="8845187"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18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32656"/>
            <a:ext cx="8568952" cy="6555641"/>
          </a:xfrm>
          <a:prstGeom prst="rect">
            <a:avLst/>
          </a:prstGeom>
          <a:noFill/>
        </p:spPr>
        <p:txBody>
          <a:bodyPr wrap="square" rtlCol="0">
            <a:spAutoFit/>
          </a:bodyPr>
          <a:lstStyle/>
          <a:p>
            <a:r>
              <a:rPr lang="en-GB" sz="2400" b="1" dirty="0">
                <a:solidFill>
                  <a:srgbClr val="FF0000"/>
                </a:solidFill>
              </a:rPr>
              <a:t>What young people say: </a:t>
            </a:r>
          </a:p>
          <a:p>
            <a:endParaRPr lang="en-GB" sz="2000" dirty="0">
              <a:solidFill>
                <a:srgbClr val="FF0000"/>
              </a:solidFill>
            </a:endParaRPr>
          </a:p>
          <a:p>
            <a:r>
              <a:rPr lang="en-GB" sz="2000" dirty="0">
                <a:solidFill>
                  <a:schemeClr val="tx2">
                    <a:lumMod val="75000"/>
                  </a:schemeClr>
                </a:solidFill>
              </a:rPr>
              <a:t>Treat us as equals and respect who we are.</a:t>
            </a:r>
          </a:p>
          <a:p>
            <a:endParaRPr lang="en-GB" sz="2000" dirty="0">
              <a:solidFill>
                <a:schemeClr val="tx2">
                  <a:lumMod val="75000"/>
                </a:schemeClr>
              </a:solidFill>
            </a:endParaRPr>
          </a:p>
          <a:p>
            <a:r>
              <a:rPr lang="en-GB" sz="2000" dirty="0">
                <a:solidFill>
                  <a:srgbClr val="00B050"/>
                </a:solidFill>
              </a:rPr>
              <a:t>Have a conversation with us, don’t treat it like an interview.</a:t>
            </a:r>
          </a:p>
          <a:p>
            <a:endParaRPr lang="en-GB" sz="2000" dirty="0">
              <a:solidFill>
                <a:srgbClr val="00B050"/>
              </a:solidFill>
            </a:endParaRPr>
          </a:p>
          <a:p>
            <a:r>
              <a:rPr lang="en-GB" sz="2000" dirty="0">
                <a:solidFill>
                  <a:srgbClr val="7030A0"/>
                </a:solidFill>
              </a:rPr>
              <a:t>Even if we seem happy, that doesn’t mean we are, always ask if there is anything we want to talk about and tell us it’s okay to talk. </a:t>
            </a:r>
          </a:p>
          <a:p>
            <a:endParaRPr lang="en-GB" sz="2000" dirty="0">
              <a:solidFill>
                <a:srgbClr val="7030A0"/>
              </a:solidFill>
            </a:endParaRPr>
          </a:p>
          <a:p>
            <a:r>
              <a:rPr lang="en-GB" sz="2000" dirty="0">
                <a:solidFill>
                  <a:srgbClr val="0070C0"/>
                </a:solidFill>
              </a:rPr>
              <a:t>If something about us, worries you, don’t just think about it, ask us a direct question, (don’t go around the issue) it might be just what we need so we can tell you what we’re thinking.</a:t>
            </a:r>
          </a:p>
          <a:p>
            <a:endParaRPr lang="en-GB" sz="2000" dirty="0">
              <a:solidFill>
                <a:srgbClr val="7030A0"/>
              </a:solidFill>
            </a:endParaRPr>
          </a:p>
          <a:p>
            <a:r>
              <a:rPr lang="en-GB" sz="2000" dirty="0">
                <a:solidFill>
                  <a:srgbClr val="FF0000"/>
                </a:solidFill>
              </a:rPr>
              <a:t>Think about ways we can find solutions, where we </a:t>
            </a:r>
          </a:p>
          <a:p>
            <a:r>
              <a:rPr lang="en-GB" sz="2000" dirty="0">
                <a:solidFill>
                  <a:srgbClr val="FF0000"/>
                </a:solidFill>
              </a:rPr>
              <a:t>can get help, who we can work with. </a:t>
            </a:r>
          </a:p>
          <a:p>
            <a:r>
              <a:rPr lang="en-GB" sz="2000" dirty="0">
                <a:solidFill>
                  <a:srgbClr val="FF0000"/>
                </a:solidFill>
              </a:rPr>
              <a:t>See us as part of the solution.</a:t>
            </a:r>
          </a:p>
          <a:p>
            <a:endParaRPr lang="en-GB" sz="2000" dirty="0">
              <a:solidFill>
                <a:srgbClr val="7030A0"/>
              </a:solidFill>
            </a:endParaRPr>
          </a:p>
          <a:p>
            <a:endParaRPr lang="en-GB" sz="2000" dirty="0">
              <a:solidFill>
                <a:srgbClr val="7030A0"/>
              </a:solidFill>
            </a:endParaRPr>
          </a:p>
          <a:p>
            <a:endParaRPr lang="en-GB" sz="2000" dirty="0">
              <a:solidFill>
                <a:srgbClr val="00B050"/>
              </a:solidFill>
            </a:endParaRPr>
          </a:p>
          <a:p>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2679"/>
            <a:ext cx="1854247" cy="1854247"/>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05064"/>
            <a:ext cx="2973866" cy="244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1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4705</TotalTime>
  <Words>253</Words>
  <Application>Microsoft Office PowerPoint</Application>
  <PresentationFormat>On-screen Show (4:3)</PresentationFormat>
  <Paragraphs>30</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dc:creator>
  <cp:lastModifiedBy>kathy fenton</cp:lastModifiedBy>
  <cp:revision>45</cp:revision>
  <dcterms:created xsi:type="dcterms:W3CDTF">2017-03-03T08:37:18Z</dcterms:created>
  <dcterms:modified xsi:type="dcterms:W3CDTF">2017-03-08T09:53:08Z</dcterms:modified>
</cp:coreProperties>
</file>